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60" r:id="rId4"/>
    <p:sldId id="256" r:id="rId5"/>
    <p:sldId id="257" r:id="rId6"/>
    <p:sldId id="261" r:id="rId7"/>
    <p:sldId id="263" r:id="rId8"/>
    <p:sldId id="267" r:id="rId9"/>
    <p:sldId id="262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>
      <p:cViewPr varScale="1">
        <p:scale>
          <a:sx n="44" d="100"/>
          <a:sy n="44" d="100"/>
        </p:scale>
        <p:origin x="118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4AD9E-8F99-40BB-8B46-5E18C601B4A2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FAA31-EEB8-4F9F-BB2D-185AC3197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3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লোকেরা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জবাবে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আসতে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। এ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প্রশ্নের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পর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জবাবই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দিকনা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ক্রমে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ক্রমে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কর্মসৃজনে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কর্মপ্রাপ্তিতে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প্রযু্ক্তি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, এ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প্রসঙ্গটি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আসতে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0" i="0" kern="0" spc="0" baseline="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200" b="0" i="0" kern="0" spc="0" baseline="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98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টেক্সট</a:t>
            </a:r>
            <a:r>
              <a:rPr lang="en-US" dirty="0" smtClean="0"/>
              <a:t> </a:t>
            </a:r>
            <a:r>
              <a:rPr lang="en-US" dirty="0" err="1" smtClean="0"/>
              <a:t>বই-এর</a:t>
            </a:r>
            <a:r>
              <a:rPr lang="en-US" dirty="0" smtClean="0"/>
              <a:t> </a:t>
            </a: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মিলিয়ে</a:t>
            </a:r>
            <a:r>
              <a:rPr lang="en-US" dirty="0" smtClean="0"/>
              <a:t> </a:t>
            </a:r>
            <a:r>
              <a:rPr lang="en-US" dirty="0" err="1" smtClean="0"/>
              <a:t>ক্রমান্বয়ে</a:t>
            </a:r>
            <a:r>
              <a:rPr lang="en-US" dirty="0" smtClean="0"/>
              <a:t> </a:t>
            </a:r>
            <a:r>
              <a:rPr lang="en-US" dirty="0" err="1" smtClean="0"/>
              <a:t>বিষয়বস্তুগুলো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সাজানো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8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পুরাতন</a:t>
            </a:r>
            <a:r>
              <a:rPr lang="en-US" dirty="0" smtClean="0"/>
              <a:t> </a:t>
            </a:r>
            <a:r>
              <a:rPr lang="en-US" dirty="0" err="1" smtClean="0"/>
              <a:t>কার্য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নতুন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তুলনা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6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0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প্রথমে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জোড়ায়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জোড়ায়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উপরোক্ত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কাজসমূহ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30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বর্তমানে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বাংলাদেশের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ত্রিশ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হাজারের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বশী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লোক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মুক্ত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পেশায়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সংযুক্ত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55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প্রথমে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বিভক্ত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1200" dirty="0" smtClean="0">
                <a:latin typeface="+mn-lt"/>
                <a:cs typeface="+mn-cs"/>
              </a:rPr>
              <a:t>।</a:t>
            </a:r>
            <a:endParaRPr lang="en-US" sz="1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AA31-EEB8-4F9F-BB2D-185AC3197A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3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2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6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6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1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8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5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2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100"/>
            <a:ext cx="1981200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7650" y="247650"/>
            <a:ext cx="198120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2020" y="-1"/>
            <a:ext cx="1981200" cy="148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03526" y="5119255"/>
            <a:ext cx="1981200" cy="1485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55C1A-39B5-4CC4-9F23-0C011FB669B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4AB2-AF3E-4C10-BE76-4825629EE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1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3716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নির্দেশনা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স্লাইড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743200"/>
            <a:ext cx="6705600" cy="2971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3d extrusionH="57150">
              <a:bevelT w="82550" h="38100" prst="coolSlant"/>
            </a:sp3d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শ্রেণিকক্ষে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পাঠদানের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পূর্বে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Slide Note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দেখে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নিতে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পারেন</a:t>
            </a:r>
            <a:r>
              <a:rPr lang="en-US" b="1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F5 </a:t>
            </a:r>
            <a:r>
              <a:rPr lang="bn-BD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চেপে </a:t>
            </a:r>
            <a:r>
              <a:rPr lang="en-US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পাঠটি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</a:t>
            </a:r>
            <a:r>
              <a:rPr lang="bn-BD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ফলপ্রস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ূ</a:t>
            </a:r>
            <a:r>
              <a:rPr lang="bn-BD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করবে আশা করি...</a:t>
            </a:r>
            <a:endParaRPr lang="en-US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AABA6-9E7E-4913-905E-480F308E3FC5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ফোনের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বিস্তার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কর্মসৃজন</a:t>
            </a:r>
            <a:endParaRPr lang="en-US" sz="4800" b="1" spc="50" dirty="0">
              <a:ln w="11430"/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ttp://blogs-images.forbes.com/morganhartley/files/2012/12/2994723741_556a0431151.jpg"/>
          <p:cNvSpPr>
            <a:spLocks noChangeAspect="1" noChangeArrowheads="1"/>
          </p:cNvSpPr>
          <p:nvPr/>
        </p:nvSpPr>
        <p:spPr bwMode="auto">
          <a:xfrm>
            <a:off x="155575" y="-1455738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blogs-images.forbes.com/morganhartley/files/2012/12/2994723741_556a0431151.jpg"/>
          <p:cNvSpPr>
            <a:spLocks noChangeAspect="1" noChangeArrowheads="1"/>
          </p:cNvSpPr>
          <p:nvPr/>
        </p:nvSpPr>
        <p:spPr bwMode="auto">
          <a:xfrm>
            <a:off x="307975" y="-1303338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blogs-images.forbes.com/morganhartley/files/2012/12/2994723741_556a0431151.jpg"/>
          <p:cNvSpPr>
            <a:spLocks noChangeAspect="1" noChangeArrowheads="1"/>
          </p:cNvSpPr>
          <p:nvPr/>
        </p:nvSpPr>
        <p:spPr bwMode="auto">
          <a:xfrm>
            <a:off x="460375" y="-1150938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oubliettemagazine.com/wp-content/uploads/call_center.jpg"/>
          <p:cNvSpPr>
            <a:spLocks noChangeAspect="1" noChangeArrowheads="1"/>
          </p:cNvSpPr>
          <p:nvPr/>
        </p:nvSpPr>
        <p:spPr bwMode="auto">
          <a:xfrm>
            <a:off x="155575" y="-1531938"/>
            <a:ext cx="48101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52600" y="1582738"/>
            <a:ext cx="6019800" cy="4714061"/>
            <a:chOff x="1752600" y="1582738"/>
            <a:chExt cx="6019800" cy="4714061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582738"/>
              <a:ext cx="6019800" cy="3993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984609" y="5835134"/>
              <a:ext cx="35541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মোবাইল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কোম্পনিতে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কাজের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সুযোগ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83080" y="1582738"/>
            <a:ext cx="5989320" cy="4714060"/>
            <a:chOff x="1783080" y="1582738"/>
            <a:chExt cx="5989320" cy="4714060"/>
          </a:xfrm>
        </p:grpSpPr>
        <p:pic>
          <p:nvPicPr>
            <p:cNvPr id="2059" name="Picture 11" descr="http://im.hunt.in/cg/Jabalpur/City-Guide/mobscre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080" y="1582738"/>
              <a:ext cx="5989320" cy="3993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332037" y="5835133"/>
              <a:ext cx="47868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400"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dirty="0" err="1"/>
                <a:t>মোবাইল</a:t>
              </a:r>
              <a:r>
                <a:rPr lang="en-US" dirty="0"/>
                <a:t> </a:t>
              </a:r>
              <a:r>
                <a:rPr lang="en-US" dirty="0" err="1"/>
                <a:t>ফোনসেট</a:t>
              </a:r>
              <a:r>
                <a:rPr lang="en-US" dirty="0"/>
                <a:t> </a:t>
              </a:r>
              <a:r>
                <a:rPr lang="en-US" dirty="0" err="1"/>
                <a:t>বিক্রয়</a:t>
              </a:r>
              <a:r>
                <a:rPr lang="en-US" dirty="0"/>
                <a:t>, </a:t>
              </a:r>
              <a:r>
                <a:rPr lang="en-US" dirty="0" err="1"/>
                <a:t>বিপনন</a:t>
              </a:r>
              <a:r>
                <a:rPr lang="en-US" dirty="0"/>
                <a:t> ও </a:t>
              </a:r>
              <a:r>
                <a:rPr lang="en-US" dirty="0" err="1"/>
                <a:t>রক্ষণাবেক্ষল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52600" y="1613217"/>
            <a:ext cx="6050280" cy="4683582"/>
            <a:chOff x="1752600" y="1613217"/>
            <a:chExt cx="6050280" cy="46835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1613217"/>
              <a:ext cx="6050280" cy="3962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299833" y="5835134"/>
              <a:ext cx="3369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মোবাইল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ফোনে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বিভিন্ন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সেবা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প্রদান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89100" y="1582738"/>
            <a:ext cx="6113780" cy="4668797"/>
            <a:chOff x="1689100" y="1582738"/>
            <a:chExt cx="6113780" cy="4668797"/>
          </a:xfrm>
        </p:grpSpPr>
        <p:sp>
          <p:nvSpPr>
            <p:cNvPr id="15" name="TextBox 14"/>
            <p:cNvSpPr txBox="1"/>
            <p:nvPr/>
          </p:nvSpPr>
          <p:spPr>
            <a:xfrm>
              <a:off x="3891920" y="5789870"/>
              <a:ext cx="1771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নতুন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খাতের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সৃষ্টি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0" name="Picture 2" descr="http://blog.unibulmerchantservices.com/wp-content/uploads/2013/01/The-State-of-Mobile-Money-in-the-Developing-Worl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1582738"/>
              <a:ext cx="6113780" cy="3993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50720" y="2660302"/>
            <a:ext cx="60933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কর্মের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ধরন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প্রতিনিয়ত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বদলে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যাওয়ার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ফোনের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বিস্তারে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কর্মের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সৃজন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2944" y="2458462"/>
            <a:ext cx="64011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যন্ত্রের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সফল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কারনে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কর্মের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ধরন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প্রতিনিয়ত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বদলে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যাচ্ছে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ফোনের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বিস্তারের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কোম্পনিতে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সুযোগ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বিক্রয়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বিপনন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রক্ষনাবেক্ষণ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খাতে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সৃজন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1777425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উত্তর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ঘরে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বসে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আয়ের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সুযোগ</a:t>
            </a:r>
            <a:endParaRPr lang="en-US" sz="4800" b="1" spc="50" dirty="0">
              <a:ln w="11430"/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2445" y="5681851"/>
            <a:ext cx="775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কাজসমূহ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হলো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: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ওয়েবসাইট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উন্নয়ন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রক্ষণাবেক্ষণ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মাসিক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বেতন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ভাতার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বিল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প্রস্তুতকরণ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ওয়েবসাইটে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তথ্যযোগ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সফট্‌ওয়্যার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2" descr="http://www.designedbyross.com/wp-content/uploads/2014/05/freelancer-contes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t="10437" r="13569" b="28058"/>
          <a:stretch/>
        </p:blipFill>
        <p:spPr bwMode="auto">
          <a:xfrm>
            <a:off x="622445" y="1312227"/>
            <a:ext cx="3934573" cy="417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og.timedoctor.com/images/2011/01/odesk_team_room-1024x6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27467"/>
            <a:ext cx="3980180" cy="435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4330987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দক্ষতা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ঘরে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বসে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আয়ের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সুযোগ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দিতে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3733837"/>
            <a:ext cx="5899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অনলাইনে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ওডেস্ক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ফ্রিলেন্সারের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ওয়েবসাইট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উন্নয়ন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রক্ষণাবেক্ষণ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মাসিক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বেতন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ভাতার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বিল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প্রস্তুতকরণ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ওয়েবসাইটে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যোগ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ঘরে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বসে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3147" y="2514600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উত্তর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83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ফোনের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বিস্তারে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কর্মের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সৃজন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হচ্ছে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3664634"/>
            <a:ext cx="5614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আউটসোর্সিং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-এ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কাজটি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যায়</a:t>
            </a:r>
            <a:r>
              <a:rPr lang="en-US" sz="32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61999" y="4419600"/>
            <a:ext cx="337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ক)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সফটওয়্যার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ডেভেলপমেন্ট</a:t>
            </a:r>
            <a:endParaRPr lang="en-US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84750" y="4419600"/>
            <a:ext cx="3464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খ)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অপারেটিং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সিস্টেম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চালানো</a:t>
            </a:r>
            <a:endParaRPr lang="en-US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97482" y="5105400"/>
            <a:ext cx="3256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ঘ)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মেরামত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endParaRPr lang="en-US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5105400"/>
            <a:ext cx="2250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গ)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সিডি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বিক্রি</a:t>
            </a:r>
            <a:r>
              <a:rPr lang="en-US" sz="28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endParaRPr lang="en-US" sz="28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Quad Arrow 11"/>
          <p:cNvSpPr/>
          <p:nvPr/>
        </p:nvSpPr>
        <p:spPr bwMode="auto">
          <a:xfrm rot="18857328">
            <a:off x="2990818" y="5117512"/>
            <a:ext cx="470598" cy="498994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Half Frame 13"/>
          <p:cNvSpPr/>
          <p:nvPr/>
        </p:nvSpPr>
        <p:spPr bwMode="auto">
          <a:xfrm rot="13053893">
            <a:off x="4202690" y="4347895"/>
            <a:ext cx="164821" cy="429783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Quad Arrow 16"/>
          <p:cNvSpPr/>
          <p:nvPr/>
        </p:nvSpPr>
        <p:spPr bwMode="auto">
          <a:xfrm rot="18857328">
            <a:off x="8381312" y="4435361"/>
            <a:ext cx="470598" cy="498994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Quad Arrow 17"/>
          <p:cNvSpPr/>
          <p:nvPr/>
        </p:nvSpPr>
        <p:spPr bwMode="auto">
          <a:xfrm rot="18857328">
            <a:off x="8213860" y="5120665"/>
            <a:ext cx="470598" cy="498994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  <p:bldP spid="7" grpId="0"/>
      <p:bldP spid="8" grpId="0"/>
      <p:bldP spid="9" grpId="0"/>
      <p:bldP spid="10" grpId="0"/>
      <p:bldP spid="12" grpId="0" animBg="1"/>
      <p:bldP spid="14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24000"/>
            <a:ext cx="2328863" cy="39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4343400"/>
            <a:ext cx="8229600" cy="83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দক্ষ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কর্মী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098" name="Picture 2" descr="http://idrf-bd.org/wp-content/uploads/2014/08/IDRF-Clas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2481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1.bp.blogspot.com/-GfKHJjVF32M/T2bJzh36dVI/AAAAAAAAAAs/u3FtLDlYZiY/s1600/training+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18" y="76200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picgifs.com/graphics/t/thank-you/graphics-thank-you-29915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35469"/>
            <a:ext cx="7043937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28600"/>
            <a:ext cx="3365500" cy="68580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pPr>
              <a:buNone/>
            </a:pPr>
            <a:r>
              <a:rPr lang="bn-IN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145" y="2493814"/>
            <a:ext cx="8534400" cy="84138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sz="2667" dirty="0" err="1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সুপারভাইজর</a:t>
            </a:r>
            <a:r>
              <a:rPr lang="bn-IN" sz="2667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667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62100"/>
            <a:ext cx="8382000" cy="51937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30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0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145" y="3784600"/>
            <a:ext cx="8572500" cy="1734064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667" dirty="0"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>
              <a:buNone/>
            </a:pPr>
            <a:r>
              <a:rPr lang="bn-IN" sz="2667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2667" dirty="0">
                <a:latin typeface="Nikosh" pitchFamily="2" charset="0"/>
                <a:cs typeface="Nikosh" pitchFamily="2" charset="0"/>
              </a:rPr>
              <a:t> অধ্যাপক, টিটিসি,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BD" sz="2667" dirty="0"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667" dirty="0">
                <a:latin typeface="Nikosh" pitchFamily="2" charset="0"/>
                <a:cs typeface="Nikosh" pitchFamily="2" charset="0"/>
              </a:rPr>
              <a:t>, টিটিসি, ঢাকা।</a:t>
            </a:r>
            <a:endParaRPr lang="en-US" sz="2667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667" smtClean="0"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667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মো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.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খান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),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667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667" dirty="0" err="1">
                <a:latin typeface="Nikosh" pitchFamily="2" charset="0"/>
                <a:cs typeface="Nikosh" pitchFamily="2" charset="0"/>
              </a:rPr>
              <a:t>খুলনা</a:t>
            </a:r>
            <a:endParaRPr lang="bn-BD" sz="2667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600201"/>
            <a:ext cx="5105400" cy="14506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8/9/2016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http://t0.gstatic.com/images?q=tbn:ANd9GcTPVmcvMBvuBkJBucPH3QlH65j1KaIUkaA6TOXCjqF9Ys3r3x8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0"/>
            <a:ext cx="38100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5181600" y="685800"/>
            <a:ext cx="3200400" cy="5486400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68035" y="533400"/>
            <a:ext cx="4343400" cy="5774866"/>
            <a:chOff x="568035" y="533400"/>
            <a:chExt cx="4343400" cy="5774866"/>
          </a:xfrm>
        </p:grpSpPr>
        <p:sp>
          <p:nvSpPr>
            <p:cNvPr id="5" name="Vertical Scroll 4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872836" y="1202866"/>
              <a:ext cx="373380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8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সৈয়দ</a:t>
              </a:r>
              <a:r>
                <a:rPr lang="en-US" sz="28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মাহবুব</a:t>
              </a:r>
              <a:r>
                <a:rPr lang="en-US" sz="28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হাসান</a:t>
              </a:r>
              <a:r>
                <a:rPr lang="en-US" sz="28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আমিরী</a:t>
              </a:r>
              <a:endPara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0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ঢাকা</a:t>
              </a:r>
              <a:r>
                <a:rPr lang="en-US" sz="20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রেসিডেনসিয়াল</a:t>
              </a:r>
              <a:r>
                <a:rPr lang="en-US" sz="20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মডেল</a:t>
              </a:r>
              <a:r>
                <a:rPr lang="en-US" sz="20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dirty="0" err="1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কলেজ</a:t>
              </a:r>
              <a:endParaRPr lang="en-US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a</a:t>
              </a:r>
              <a:r>
                <a:rPr lang="en-US" sz="16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miri.drmc@gmail.com</a:t>
              </a:r>
            </a:p>
            <a:p>
              <a:pPr>
                <a:lnSpc>
                  <a:spcPct val="90000"/>
                </a:lnSpc>
              </a:pPr>
              <a:r>
                <a:rPr lang="en-US" sz="1800" dirty="0" smtClean="0">
                  <a:solidFill>
                    <a:schemeClr val="accent2"/>
                  </a:solidFill>
                  <a:latin typeface="Nikosh" pitchFamily="2" charset="0"/>
                  <a:cs typeface="Nikosh" pitchFamily="2" charset="0"/>
                </a:rPr>
                <a:t>Mobile: 01914223355</a:t>
              </a:r>
              <a:endParaRPr lang="bn-BD" sz="1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4" name="Picture 6" descr="https://pbs.twimg.com/profile_images/488799653148651521/7jiWcgwf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975" y="1676399"/>
              <a:ext cx="2306225" cy="23062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t>8/9/2016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962891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প্রথম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২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1"/>
            <a:ext cx="7772400" cy="609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ছবিতে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লোকগুলো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করছে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http://www.btrc.gov.bd/old/images/stories/BTRC/Untitl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598"/>
            <a:ext cx="5029200" cy="33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0397" y="5373914"/>
            <a:ext cx="6407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এ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অফিসে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কর্মীদের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জানতে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1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2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কর্মসৃজন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কর্মপ্রাপ্তিতে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প্রযুক্তি</a:t>
            </a:r>
            <a:endParaRPr lang="en-US" sz="4000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0"/>
            <a:ext cx="355244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শিখণফল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2800" dirty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ICT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ে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র্মক্ষেত্রে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প্রাপ্ত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সমূহ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 </a:t>
            </a:r>
          </a:p>
          <a:p>
            <a:pPr marL="0" indent="0">
              <a:buNone/>
            </a:pPr>
            <a:r>
              <a:rPr lang="bn-IN" sz="2800" dirty="0">
                <a:latin typeface="Nikosh" pitchFamily="2" charset="0"/>
                <a:cs typeface="Nikosh" pitchFamily="2" charset="0"/>
              </a:rPr>
              <a:t>২।</a:t>
            </a:r>
            <a:r>
              <a:rPr lang="bn-IN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ICT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-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র প্রভাবে মানুষের কাজের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ধরণের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পরিবর্তন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 </a:t>
            </a:r>
          </a:p>
          <a:p>
            <a:pPr marL="0" indent="0">
              <a:buNone/>
            </a:pPr>
            <a:r>
              <a:rPr lang="bn-IN" sz="2800" dirty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ICT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বিস্তারের ফলে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নতুন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কাজের সৃষ্টি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ব্যাখ্যা 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করতে 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 </a:t>
            </a:r>
          </a:p>
          <a:p>
            <a:pPr marL="0" indent="0">
              <a:buNone/>
            </a:pPr>
            <a:r>
              <a:rPr lang="bn-IN" sz="2800" dirty="0">
                <a:latin typeface="Nikosh" pitchFamily="2" charset="0"/>
                <a:cs typeface="Nikosh" pitchFamily="2" charset="0"/>
              </a:rPr>
              <a:t>৪।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ঘরে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বসে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আয়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ICT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-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র ভূমিকা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15240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dirty="0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…</a:t>
            </a:r>
            <a:endParaRPr lang="en-US" sz="3200" b="1" dirty="0">
              <a:ln>
                <a:prstDash val="solid"/>
              </a:ln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কর্মীর</a:t>
            </a:r>
            <a:r>
              <a:rPr lang="en-US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দক্ষতা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81827" y="5607428"/>
            <a:ext cx="551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শিল্পকারখানায়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স্ব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য়ংক্রিয়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যন্ত্রের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কার্য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সম্পন্ন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করছে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8" name="Picture 4" descr="http://upload.wikimedia.org/wikipedia/commons/6/67/Fingerprint_scanner_identifi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62" y="1364188"/>
            <a:ext cx="5791200" cy="39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7356" y="5707955"/>
            <a:ext cx="365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স্বয়ংক্রিয়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উপস্থিতি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করছে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30" name="Picture 6" descr="http://upload.wikimedia.org/wikipedia/commons/6/62/Agv.forktruck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62" y="1364188"/>
            <a:ext cx="5788572" cy="390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07356" y="5634511"/>
            <a:ext cx="425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স্বয়ংক্রিয়ভাবে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মালামাল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গুদামে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সজ্জিতকরণ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32" name="Picture 8" descr="http://ict4rd.org/images/iv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72" y="1521372"/>
            <a:ext cx="5793828" cy="390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95173" y="5789977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ইন্টারেক্টিভ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ভয়েস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34" name="Picture 10" descr="http://t1.gstatic.com/images?q=tbn:ANd9GcTG0SYlIA_QHZuJO09xqH_qqmZMOOjv-jUO8qtkgNc1No_nz_aDK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48" y="1364188"/>
            <a:ext cx="5943600" cy="40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10428" y="5993726"/>
            <a:ext cx="492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টেলিফোন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এক্সচেন্জে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ব্যবহারকারী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36" name="Picture 12" descr="https://www.plantersfirst.com/Portals/109/ATM%20Machine%20smal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86" y="1409413"/>
            <a:ext cx="5946228" cy="392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41426" y="5630222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এটিএম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মেশিন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2" descr="http://www.fabtechexpo.com/wp-content/uploads/BCGS-robots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137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AutoShape 2" descr="http://dailybarisal.com/wp-content/uploads/2014/11/digital-bangladesh-techshohor-640x330.jpg"/>
          <p:cNvSpPr>
            <a:spLocks noChangeAspect="1" noChangeArrowheads="1"/>
          </p:cNvSpPr>
          <p:nvPr/>
        </p:nvSpPr>
        <p:spPr bwMode="auto">
          <a:xfrm>
            <a:off x="155575" y="-1189038"/>
            <a:ext cx="4829175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1644" y="4876800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দক্ষ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কর্মী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পার</a:t>
            </a:r>
            <a:r>
              <a:rPr lang="en-US" sz="3000" dirty="0">
                <a:latin typeface="Nikosh" pitchFamily="2" charset="0"/>
                <a:cs typeface="Nikosh" pitchFamily="2" charset="0"/>
              </a:rPr>
              <a:t>-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দু’টি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শর্ত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 smtClean="0">
                <a:latin typeface="Nikosh" pitchFamily="2" charset="0"/>
                <a:cs typeface="Nikosh" pitchFamily="2" charset="0"/>
              </a:rPr>
              <a:t>লিখ</a:t>
            </a:r>
            <a:r>
              <a:rPr lang="en-US" sz="3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94" y="1711643"/>
            <a:ext cx="5092901" cy="2867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9652" y="2118360"/>
            <a:ext cx="2383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" pitchFamily="2" charset="0"/>
                <a:cs typeface="Nikosh" pitchFamily="2" charset="0"/>
              </a:rPr>
              <a:t>সম্ভাব্য সমাধান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2836" y="3639801"/>
            <a:ext cx="58176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দক্ষ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হওয়া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যন্ত্রের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যথাযথ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জ্ঞান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যেখানে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কর্মের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ধরন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প্রতিনিয়ত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বদলে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যাচ্ছে</a:t>
            </a:r>
            <a:endParaRPr lang="en-US" sz="4800" b="1" spc="50" dirty="0">
              <a:ln w="11430"/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8" descr="http://www.kalerkantho.com/assets/images/news_images/print/2014/09/22/11_131646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56051" y="2298054"/>
            <a:ext cx="7680229" cy="3419177"/>
            <a:chOff x="656051" y="2528887"/>
            <a:chExt cx="7680229" cy="3419177"/>
          </a:xfrm>
        </p:grpSpPr>
        <p:grpSp>
          <p:nvGrpSpPr>
            <p:cNvPr id="7" name="Group 6"/>
            <p:cNvGrpSpPr/>
            <p:nvPr/>
          </p:nvGrpSpPr>
          <p:grpSpPr>
            <a:xfrm>
              <a:off x="656051" y="2528887"/>
              <a:ext cx="7680229" cy="2714626"/>
              <a:chOff x="381001" y="2133600"/>
              <a:chExt cx="7680229" cy="2714626"/>
            </a:xfrm>
          </p:grpSpPr>
          <p:pic>
            <p:nvPicPr>
              <p:cNvPr id="2050" name="Picture 2" descr="http://www.abc.net.au/radionational/image/3722340-16x9-700x394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1" y="2133600"/>
                <a:ext cx="3352800" cy="271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ttp://www.janiewrites.com/wp-content/uploads/2012/01/computer-typing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9510" y="2133600"/>
                <a:ext cx="3091720" cy="2714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ight Arrow 5"/>
              <p:cNvSpPr/>
              <p:nvPr/>
            </p:nvSpPr>
            <p:spPr>
              <a:xfrm>
                <a:off x="3733801" y="3352800"/>
                <a:ext cx="1235709" cy="5334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332451" y="5486399"/>
              <a:ext cx="50706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হাতে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কলমে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লিখার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স্থলে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কম্পিউটারের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মাধ্যমে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লিখা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0811" y="2234207"/>
            <a:ext cx="7695469" cy="3483024"/>
            <a:chOff x="640811" y="2234207"/>
            <a:chExt cx="7695469" cy="3483024"/>
          </a:xfrm>
        </p:grpSpPr>
        <p:grpSp>
          <p:nvGrpSpPr>
            <p:cNvPr id="8" name="Group 7"/>
            <p:cNvGrpSpPr/>
            <p:nvPr/>
          </p:nvGrpSpPr>
          <p:grpSpPr>
            <a:xfrm>
              <a:off x="640811" y="2234207"/>
              <a:ext cx="7695469" cy="2735580"/>
              <a:chOff x="640811" y="2507932"/>
              <a:chExt cx="7695469" cy="2735580"/>
            </a:xfrm>
          </p:grpSpPr>
          <p:pic>
            <p:nvPicPr>
              <p:cNvPr id="1028" name="Picture 4" descr="http://www.msj.edu/uploads/subpage_hero_images/PhotoLab_banner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95"/>
              <a:stretch/>
            </p:blipFill>
            <p:spPr bwMode="auto">
              <a:xfrm>
                <a:off x="640811" y="2545079"/>
                <a:ext cx="3368040" cy="26984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://www.msj.edu/uploads/subpage_hero_images/PhotoLab_banner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004"/>
              <a:stretch/>
            </p:blipFill>
            <p:spPr bwMode="auto">
              <a:xfrm>
                <a:off x="5244560" y="2507932"/>
                <a:ext cx="3091720" cy="2735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ight Arrow 2"/>
              <p:cNvSpPr/>
              <p:nvPr/>
            </p:nvSpPr>
            <p:spPr>
              <a:xfrm>
                <a:off x="4008851" y="3785235"/>
                <a:ext cx="1235709" cy="49625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890794" y="5347899"/>
              <a:ext cx="6187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বিশেষ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ল্যাবে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ছবি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প্রিন্ট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দেখার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চেয়ে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ডিজিটাল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ক্যামেরায়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ছবি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তুলে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দ্রুত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দেখা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যায়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" y="1752825"/>
            <a:ext cx="8056371" cy="4062257"/>
            <a:chOff x="1524000" y="2795743"/>
            <a:chExt cx="8056371" cy="4062257"/>
          </a:xfrm>
        </p:grpSpPr>
        <p:pic>
          <p:nvPicPr>
            <p:cNvPr id="1036" name="Picture 12" descr="http://www.fo10.dswd.gov.ph/wp-content/woo_custom/142-DSC_019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836249"/>
              <a:ext cx="3403918" cy="3383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ight Arrow 16"/>
            <p:cNvSpPr/>
            <p:nvPr/>
          </p:nvSpPr>
          <p:spPr>
            <a:xfrm>
              <a:off x="4927918" y="4501616"/>
              <a:ext cx="1235708" cy="4714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02589" y="6396335"/>
              <a:ext cx="61318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ম্যাপ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ধরে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ধরে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কোথাও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গিয়ে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তথ্য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না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জেনে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ঘরে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বসেও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যানা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যায়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5122" name="Picture 2" descr="http://45degreeslatitude.com/blog/wp-content/uploads/2012/11/GPS-find-your-business-imag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774" y="2795743"/>
              <a:ext cx="3389597" cy="3464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780939" y="1815102"/>
            <a:ext cx="7543799" cy="4107161"/>
            <a:chOff x="609601" y="2052313"/>
            <a:chExt cx="7543799" cy="4107161"/>
          </a:xfrm>
        </p:grpSpPr>
        <p:sp>
          <p:nvSpPr>
            <p:cNvPr id="28" name="Right Arrow 27"/>
            <p:cNvSpPr/>
            <p:nvPr/>
          </p:nvSpPr>
          <p:spPr>
            <a:xfrm>
              <a:off x="3672980" y="3134455"/>
              <a:ext cx="1235709" cy="43759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55956" y="5697809"/>
              <a:ext cx="6035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অফিসে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গিয়ে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কাজ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না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ঘরে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বসেও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অফিসের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কাজ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যায়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30" name="Picture 6" descr="http://d30fl32nd2baj9.cloudfront.net/media/2013/08/11/august............twenty-two-14.jpg/ALTERNATES/w620/August............Twenty+Two+14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4" t="18763" b="9596"/>
            <a:stretch/>
          </p:blipFill>
          <p:spPr bwMode="auto">
            <a:xfrm>
              <a:off x="609601" y="2135847"/>
              <a:ext cx="3028604" cy="273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4204" y="2052313"/>
              <a:ext cx="3219196" cy="2757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15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664</Words>
  <Application>Microsoft Office PowerPoint</Application>
  <PresentationFormat>On-screen Show (4:3)</PresentationFormat>
  <Paragraphs>107</Paragraphs>
  <Slides>18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Siyam Rupali</vt:lpstr>
      <vt:lpstr>Wingdings</vt:lpstr>
      <vt:lpstr>Office Theme</vt:lpstr>
      <vt:lpstr>নির্দেশনা স্লাইড</vt:lpstr>
      <vt:lpstr>PowerPoint Presentation</vt:lpstr>
      <vt:lpstr>PowerPoint Presentation</vt:lpstr>
      <vt:lpstr>ছবিতে লোকগুলো কী করছে?</vt:lpstr>
      <vt:lpstr>আজকের আলোচ্য বিষয়…</vt:lpstr>
      <vt:lpstr>শিখণফল</vt:lpstr>
      <vt:lpstr>আইসিটি ব্যবহারে কর্মীর দক্ষতা</vt:lpstr>
      <vt:lpstr>একক কাজ</vt:lpstr>
      <vt:lpstr>আইসিটির কারণে যেখানে কর্মের ধরন প্রতিনিয়ত বদলে যাচ্ছে</vt:lpstr>
      <vt:lpstr>মোবাইল ফোনের বিস্তার ও নতুন কর্মসৃজন</vt:lpstr>
      <vt:lpstr>জোড়ায় কাজ</vt:lpstr>
      <vt:lpstr>ঘরে বসে আয়ের সুযোগ</vt:lpstr>
      <vt:lpstr>দলগত কাজ</vt:lpstr>
      <vt:lpstr>মূল্যায়ন</vt:lpstr>
      <vt:lpstr>কোন প্রশ্ন?</vt:lpstr>
      <vt:lpstr>বাড়ির কাজ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নির্দেশনা স্লাইড</dc:title>
  <dc:creator>Amiri</dc:creator>
  <cp:lastModifiedBy>smhamiri</cp:lastModifiedBy>
  <cp:revision>108</cp:revision>
  <dcterms:created xsi:type="dcterms:W3CDTF">2015-03-23T16:48:03Z</dcterms:created>
  <dcterms:modified xsi:type="dcterms:W3CDTF">2016-08-09T15:08:25Z</dcterms:modified>
</cp:coreProperties>
</file>